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21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5715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7926"/>
            <a:ext cx="3679116" cy="52265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17926"/>
            <a:ext cx="3505200" cy="19274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257063"/>
            <a:ext cx="3313355" cy="141846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3684234"/>
            <a:ext cx="3309803" cy="105052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264024"/>
            <a:ext cx="2133600" cy="625818"/>
          </a:xfrm>
        </p:spPr>
        <p:txBody>
          <a:bodyPr anchor="b"/>
          <a:lstStyle>
            <a:lvl1pPr algn="l">
              <a:defRPr sz="2400"/>
            </a:lvl1pPr>
          </a:lstStyle>
          <a:p>
            <a:fld id="{F649F595-0D4B-409C-90F9-32257034DAE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5073570"/>
            <a:ext cx="3505200" cy="681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4766639"/>
            <a:ext cx="2831592" cy="304271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4766639"/>
            <a:ext cx="643666" cy="30427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043E2E-0991-48D2-B842-687A2C15ECE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5073570"/>
            <a:ext cx="3505200" cy="681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F595-0D4B-409C-90F9-32257034DAE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3E2E-0991-48D2-B842-687A2C15E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858456"/>
            <a:ext cx="1484453" cy="3983620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858456"/>
            <a:ext cx="5423704" cy="39836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F595-0D4B-409C-90F9-32257034DAE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3E2E-0991-48D2-B842-687A2C15E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F595-0D4B-409C-90F9-32257034DAE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3E2E-0991-48D2-B842-687A2C15E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417358"/>
            <a:ext cx="6637468" cy="1135063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3556000"/>
            <a:ext cx="6637467" cy="1267011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F595-0D4B-409C-90F9-32257034DAE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3E2E-0991-48D2-B842-687A2C15E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F595-0D4B-409C-90F9-32257034DAE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3E2E-0991-48D2-B842-687A2C15EC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1927860"/>
            <a:ext cx="3419856" cy="2910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27859"/>
            <a:ext cx="3419856" cy="2910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930008"/>
            <a:ext cx="3057148" cy="53313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78912"/>
            <a:ext cx="3419856" cy="2363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1930008"/>
            <a:ext cx="3055717" cy="53313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478912"/>
            <a:ext cx="3419856" cy="2363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F595-0D4B-409C-90F9-32257034DAE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3E2E-0991-48D2-B842-687A2C15E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F595-0D4B-409C-90F9-32257034DAE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3E2E-0991-48D2-B842-687A2C15E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F595-0D4B-409C-90F9-32257034DAE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3E2E-0991-48D2-B842-687A2C15E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715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7926"/>
            <a:ext cx="3679116" cy="52265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17925"/>
            <a:ext cx="3505200" cy="519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F595-0D4B-409C-90F9-32257034DAE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3E2E-0991-48D2-B842-687A2C15ECE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2" y="501569"/>
            <a:ext cx="3562257" cy="47070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713773"/>
            <a:ext cx="3090440" cy="429227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5073570"/>
            <a:ext cx="3505200" cy="681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770696"/>
            <a:ext cx="3493664" cy="304271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214529"/>
            <a:ext cx="3304572" cy="121929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3447495"/>
            <a:ext cx="3298784" cy="126492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715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17926"/>
            <a:ext cx="3679116" cy="52265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17925"/>
            <a:ext cx="3505200" cy="519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2" y="501569"/>
            <a:ext cx="3562257" cy="4707038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5073570"/>
            <a:ext cx="3505200" cy="681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217420"/>
            <a:ext cx="3300984" cy="12192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578163"/>
            <a:ext cx="3359623" cy="455676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3444240"/>
            <a:ext cx="3300573" cy="126630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F595-0D4B-409C-90F9-32257034DAE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770696"/>
            <a:ext cx="3493664" cy="304271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3E2E-0991-48D2-B842-687A2C15E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5715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277906"/>
            <a:ext cx="8229600" cy="515470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7926"/>
            <a:ext cx="3679116" cy="58270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7925"/>
            <a:ext cx="3505200" cy="519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856387"/>
            <a:ext cx="7024744" cy="952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1936377"/>
            <a:ext cx="6777317" cy="2924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87077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49F595-0D4B-409C-90F9-32257034DAE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4876800"/>
            <a:ext cx="350215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87076"/>
            <a:ext cx="1332156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0043E2E-0991-48D2-B842-687A2C15EC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-17930"/>
            <a:ext cx="3313355" cy="356123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Short Line Railroads </a:t>
            </a:r>
            <a:r>
              <a:rPr lang="en-US" b="1" dirty="0"/>
              <a:t>Manage PSR Class I Connections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95700"/>
            <a:ext cx="3657600" cy="1219200"/>
          </a:xfrm>
          <a:prstGeom prst="rect">
            <a:avLst/>
          </a:prstGeom>
          <a:effectLst/>
        </p:spPr>
      </p:pic>
      <p:sp>
        <p:nvSpPr>
          <p:cNvPr id="5" name="Rectangle 4"/>
          <p:cNvSpPr/>
          <p:nvPr/>
        </p:nvSpPr>
        <p:spPr>
          <a:xfrm>
            <a:off x="304800" y="106144"/>
            <a:ext cx="41148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Charlie Monte </a:t>
            </a:r>
            <a:r>
              <a:rPr lang="en-US" sz="2000" b="1" dirty="0" smtClean="0"/>
              <a:t>Verde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i="1" dirty="0"/>
              <a:t>Vice President of Strategic Planning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Genesee </a:t>
            </a:r>
            <a:r>
              <a:rPr lang="en-US" dirty="0"/>
              <a:t>Valley Transportation </a:t>
            </a:r>
            <a:endParaRPr lang="en-US" sz="2000" dirty="0" smtClean="0"/>
          </a:p>
          <a:p>
            <a:endParaRPr lang="en-US" sz="2000" b="1" dirty="0"/>
          </a:p>
          <a:p>
            <a:r>
              <a:rPr lang="en-US" sz="2000" b="1" dirty="0" smtClean="0"/>
              <a:t>Chuck Baker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i="1" dirty="0" smtClean="0"/>
              <a:t>President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ASLRRA (American </a:t>
            </a:r>
            <a:r>
              <a:rPr lang="en-US" dirty="0"/>
              <a:t>Short Line and Regional Railroad </a:t>
            </a:r>
            <a:r>
              <a:rPr lang="en-US" dirty="0" smtClean="0"/>
              <a:t>Association)</a:t>
            </a:r>
            <a:endParaRPr lang="en-US" dirty="0"/>
          </a:p>
          <a:p>
            <a:endParaRPr lang="en-US" sz="2000" b="1" dirty="0"/>
          </a:p>
          <a:p>
            <a:r>
              <a:rPr lang="en-US" sz="2000" b="1" dirty="0" smtClean="0"/>
              <a:t>Jay </a:t>
            </a:r>
            <a:r>
              <a:rPr lang="en-US" sz="2000" b="1" dirty="0" err="1" smtClean="0"/>
              <a:t>Traywick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i="1" dirty="0" smtClean="0"/>
              <a:t>AVP</a:t>
            </a:r>
            <a:r>
              <a:rPr lang="en-US" i="1" dirty="0"/>
              <a:t>, Field Sales &amp; Short Line </a:t>
            </a:r>
            <a:r>
              <a:rPr lang="en-US" i="1" dirty="0" smtClean="0"/>
              <a:t>Marketing</a:t>
            </a:r>
            <a:br>
              <a:rPr lang="en-US" i="1" dirty="0" smtClean="0"/>
            </a:br>
            <a:r>
              <a:rPr lang="en-US" dirty="0" smtClean="0"/>
              <a:t>Norfolk </a:t>
            </a:r>
            <a:r>
              <a:rPr lang="en-US" dirty="0"/>
              <a:t>Southern</a:t>
            </a:r>
          </a:p>
          <a:p>
            <a:endParaRPr lang="en-US" sz="2000" b="1" dirty="0"/>
          </a:p>
          <a:p>
            <a:r>
              <a:rPr lang="en-US" sz="2000" b="1" dirty="0" smtClean="0"/>
              <a:t>Brian McClain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dirty="0" smtClean="0"/>
              <a:t>A</a:t>
            </a:r>
            <a:r>
              <a:rPr lang="en-US" i="1" dirty="0" smtClean="0"/>
              <a:t>VP</a:t>
            </a:r>
            <a:r>
              <a:rPr lang="en-US" i="1" dirty="0"/>
              <a:t>, Operations - Northern </a:t>
            </a:r>
            <a:r>
              <a:rPr lang="en-US" i="1" dirty="0" smtClean="0"/>
              <a:t>Region</a:t>
            </a:r>
            <a:br>
              <a:rPr lang="en-US" i="1" dirty="0" smtClean="0"/>
            </a:br>
            <a:r>
              <a:rPr lang="en-US" dirty="0" smtClean="0"/>
              <a:t>Genesee </a:t>
            </a:r>
            <a:r>
              <a:rPr lang="en-US" dirty="0"/>
              <a:t>&amp; Wyoming Railroad Services, Inc.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648200" y="3543300"/>
            <a:ext cx="35052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396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4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37416F"/>
      </a:accent1>
      <a:accent2>
        <a:srgbClr val="37416F"/>
      </a:accent2>
      <a:accent3>
        <a:srgbClr val="B9AC62"/>
      </a:accent3>
      <a:accent4>
        <a:srgbClr val="B9AC62"/>
      </a:accent4>
      <a:accent5>
        <a:srgbClr val="918485"/>
      </a:accent5>
      <a:accent6>
        <a:srgbClr val="B9AC62"/>
      </a:accent6>
      <a:hlink>
        <a:srgbClr val="B9AC62"/>
      </a:hlink>
      <a:folHlink>
        <a:srgbClr val="37416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</TotalTime>
  <Words>12</Words>
  <Application>Microsoft Office PowerPoint</Application>
  <PresentationFormat>On-screen Show (16:10)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How Short Line Railroads Manage PSR Class I Connections</vt:lpstr>
    </vt:vector>
  </TitlesOfParts>
  <Company>North Shore Railroad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Railroad Marketing in a New Age</dc:title>
  <dc:creator>NoteSSD</dc:creator>
  <cp:lastModifiedBy>NoteSSD</cp:lastModifiedBy>
  <cp:revision>11</cp:revision>
  <dcterms:created xsi:type="dcterms:W3CDTF">2021-08-13T12:39:07Z</dcterms:created>
  <dcterms:modified xsi:type="dcterms:W3CDTF">2021-08-19T12:36:02Z</dcterms:modified>
</cp:coreProperties>
</file>